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69" r:id="rId14"/>
    <p:sldId id="270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ernel-based_Virtual_Machine" TargetMode="External"/><Relationship Id="rId2" Type="http://schemas.openxmlformats.org/officeDocument/2006/relationships/hyperlink" Target="http://www.linux-kvm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irt-manager.et.redhat.com/" TargetMode="External"/><Relationship Id="rId4" Type="http://schemas.openxmlformats.org/officeDocument/2006/relationships/hyperlink" Target="http://www.ovirt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edoraproject.org/wiki/Features/oVir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Linux KVM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</a:t>
            </a:r>
            <a:r>
              <a:rPr lang="en-US" dirty="0" err="1" smtClean="0"/>
              <a:t>ovirt</a:t>
            </a:r>
            <a:r>
              <a:rPr lang="en-US" dirty="0" smtClean="0"/>
              <a:t> &amp; </a:t>
            </a:r>
            <a:r>
              <a:rPr lang="en-US" dirty="0" err="1" smtClean="0"/>
              <a:t>virt</a:t>
            </a:r>
            <a:r>
              <a:rPr lang="en-US" smtClean="0"/>
              <a:t> manager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11246" y="6052457"/>
            <a:ext cx="1173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Kevin Lane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91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oVirt</a:t>
            </a:r>
            <a:r>
              <a:rPr lang="en-US" dirty="0" smtClean="0"/>
              <a:t> 3.2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Optimum </a:t>
            </a:r>
            <a:r>
              <a:rPr lang="en-US" dirty="0" err="1"/>
              <a:t>oVirt</a:t>
            </a:r>
            <a:r>
              <a:rPr lang="en-US" dirty="0"/>
              <a:t> Configuration</a:t>
            </a:r>
          </a:p>
          <a:p>
            <a:pPr lvl="1"/>
            <a:r>
              <a:rPr lang="en-US" dirty="0" smtClean="0"/>
              <a:t>Directory Server (for User Accounts within </a:t>
            </a:r>
            <a:r>
              <a:rPr lang="en-US" dirty="0" err="1" smtClean="0"/>
              <a:t>oVirt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DNS Server (for FQDN’s)</a:t>
            </a:r>
            <a:endParaRPr lang="en-US" dirty="0"/>
          </a:p>
          <a:p>
            <a:r>
              <a:rPr lang="en-US" dirty="0" err="1" smtClean="0"/>
              <a:t>oVirt</a:t>
            </a:r>
            <a:r>
              <a:rPr lang="en-US" dirty="0" smtClean="0"/>
              <a:t> </a:t>
            </a:r>
            <a:r>
              <a:rPr lang="en-US" dirty="0"/>
              <a:t>Downloads: http://resources.ovirt.org/releases/</a:t>
            </a:r>
          </a:p>
          <a:p>
            <a:pPr lvl="1"/>
            <a:r>
              <a:rPr lang="en-US" dirty="0" smtClean="0"/>
              <a:t>3.2/tools/ovirt-live-1.0.iso</a:t>
            </a:r>
            <a:endParaRPr lang="en-US" dirty="0"/>
          </a:p>
          <a:p>
            <a:pPr lvl="1"/>
            <a:r>
              <a:rPr lang="en-US" dirty="0" smtClean="0"/>
              <a:t>3.2/</a:t>
            </a:r>
            <a:r>
              <a:rPr lang="en-US" dirty="0" err="1" smtClean="0"/>
              <a:t>iso</a:t>
            </a:r>
            <a:r>
              <a:rPr lang="en-US" dirty="0" smtClean="0"/>
              <a:t>/ovirt-node-iso-2.6.1-20120228.fc18.iso</a:t>
            </a:r>
            <a:endParaRPr lang="en-US" dirty="0"/>
          </a:p>
          <a:p>
            <a:pPr lvl="1"/>
            <a:r>
              <a:rPr lang="en-US" dirty="0" smtClean="0"/>
              <a:t>nightly/</a:t>
            </a:r>
            <a:r>
              <a:rPr lang="en-US" dirty="0" err="1" smtClean="0"/>
              <a:t>iso</a:t>
            </a:r>
            <a:r>
              <a:rPr lang="en-US" dirty="0" smtClean="0"/>
              <a:t>/ovirt-node-iso-2.6.999-999.2013-2252051.fc18.iso</a:t>
            </a:r>
          </a:p>
          <a:p>
            <a:pPr lvl="2"/>
            <a:r>
              <a:rPr lang="en-US" dirty="0" smtClean="0"/>
              <a:t>for </a:t>
            </a:r>
            <a:r>
              <a:rPr lang="en-US" dirty="0"/>
              <a:t>the adventurous!</a:t>
            </a:r>
          </a:p>
          <a:p>
            <a:pPr lvl="1"/>
            <a:r>
              <a:rPr lang="en-US" dirty="0" smtClean="0"/>
              <a:t>nightly/tools/ovirt-node-iso-2.6.999-999.20130311174737gitf364510.670.fc18.iso </a:t>
            </a:r>
          </a:p>
          <a:p>
            <a:pPr lvl="2"/>
            <a:r>
              <a:rPr lang="en-US" dirty="0" smtClean="0"/>
              <a:t>again</a:t>
            </a:r>
            <a:r>
              <a:rPr lang="en-US" dirty="0"/>
              <a:t>, for the adventurous!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8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 </a:t>
            </a:r>
            <a:r>
              <a:rPr lang="en-US" dirty="0" err="1" smtClean="0"/>
              <a:t>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 err="1"/>
              <a:t>virt</a:t>
            </a:r>
            <a:r>
              <a:rPr lang="en-US" b="1" dirty="0"/>
              <a:t>-manager</a:t>
            </a:r>
            <a:r>
              <a:rPr lang="en-US" dirty="0"/>
              <a:t> application is a desktop user interface for managing virtual machines through </a:t>
            </a:r>
            <a:r>
              <a:rPr lang="en-US" dirty="0" err="1"/>
              <a:t>libvirt</a:t>
            </a:r>
            <a:r>
              <a:rPr lang="en-US" dirty="0"/>
              <a:t>. It primarily targets </a:t>
            </a:r>
            <a:r>
              <a:rPr lang="en-US" b="1" dirty="0"/>
              <a:t>KVM</a:t>
            </a:r>
            <a:r>
              <a:rPr lang="en-US" dirty="0"/>
              <a:t> VMs, but also manages </a:t>
            </a:r>
            <a:r>
              <a:rPr lang="en-US" b="1" dirty="0" err="1"/>
              <a:t>Xen</a:t>
            </a:r>
            <a:r>
              <a:rPr lang="en-US" dirty="0"/>
              <a:t> and </a:t>
            </a:r>
            <a:r>
              <a:rPr lang="en-US" b="1" dirty="0"/>
              <a:t>LXC</a:t>
            </a:r>
            <a:r>
              <a:rPr lang="en-US" dirty="0"/>
              <a:t> (</a:t>
            </a:r>
            <a:r>
              <a:rPr lang="en-US" dirty="0" err="1"/>
              <a:t>linux</a:t>
            </a:r>
            <a:r>
              <a:rPr lang="en-US" dirty="0"/>
              <a:t> containers). It presents a summary view of running domains, their live performance &amp; resource utilization statistics. Wizards enable the creation of new </a:t>
            </a:r>
            <a:r>
              <a:rPr lang="en-US" dirty="0" err="1" smtClean="0"/>
              <a:t>vm’s</a:t>
            </a:r>
            <a:r>
              <a:rPr lang="en-US" dirty="0" smtClean="0"/>
              <a:t>, </a:t>
            </a:r>
            <a:r>
              <a:rPr lang="en-US" dirty="0"/>
              <a:t>and configuration &amp; adjustment of a </a:t>
            </a:r>
            <a:r>
              <a:rPr lang="en-US" dirty="0" err="1" smtClean="0"/>
              <a:t>vm’s</a:t>
            </a:r>
            <a:r>
              <a:rPr lang="en-US" dirty="0" smtClean="0"/>
              <a:t> </a:t>
            </a:r>
            <a:r>
              <a:rPr lang="en-US" dirty="0"/>
              <a:t>resource allocation &amp; virtual hardware. An embedded VNC and SPICE client viewer presents a full graphical console to the guest domain.</a:t>
            </a:r>
          </a:p>
        </p:txBody>
      </p:sp>
    </p:spTree>
    <p:extLst>
      <p:ext uri="{BB962C8B-B14F-4D97-AF65-F5344CB8AC3E}">
        <p14:creationId xmlns:p14="http://schemas.microsoft.com/office/powerpoint/2010/main" val="2866932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 </a:t>
            </a:r>
            <a:r>
              <a:rPr lang="en-US" dirty="0" err="1" smtClean="0"/>
              <a:t>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</a:p>
          <a:p>
            <a:pPr lvl="1"/>
            <a:r>
              <a:rPr lang="en-US" dirty="0" smtClean="0"/>
              <a:t># yum install </a:t>
            </a:r>
            <a:r>
              <a:rPr lang="en-US" dirty="0" err="1" smtClean="0"/>
              <a:t>virt</a:t>
            </a:r>
            <a:r>
              <a:rPr lang="en-US" dirty="0" smtClean="0"/>
              <a:t>-manager (Fedora)</a:t>
            </a:r>
          </a:p>
          <a:p>
            <a:pPr lvl="1"/>
            <a:r>
              <a:rPr lang="en-US" dirty="0" smtClean="0"/>
              <a:t># apt-get install </a:t>
            </a:r>
            <a:r>
              <a:rPr lang="en-US" dirty="0" err="1" smtClean="0"/>
              <a:t>virt</a:t>
            </a:r>
            <a:r>
              <a:rPr lang="en-US" dirty="0" smtClean="0"/>
              <a:t>-manager (</a:t>
            </a:r>
            <a:r>
              <a:rPr lang="en-US" dirty="0" err="1" smtClean="0"/>
              <a:t>Debian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Command Line interface</a:t>
            </a:r>
          </a:p>
          <a:p>
            <a:r>
              <a:rPr lang="en-US" smtClean="0"/>
              <a:t>Graphical interface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144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 </a:t>
            </a:r>
            <a:r>
              <a:rPr lang="en-US" dirty="0" err="1" smtClean="0"/>
              <a:t>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Virt</a:t>
            </a:r>
            <a:r>
              <a:rPr lang="en-US" dirty="0" smtClean="0"/>
              <a:t>-install</a:t>
            </a:r>
          </a:p>
          <a:p>
            <a:pPr lvl="1"/>
            <a:r>
              <a:rPr lang="en-US" dirty="0" smtClean="0"/>
              <a:t>Command line tool for virtual machine installation</a:t>
            </a:r>
          </a:p>
          <a:p>
            <a:r>
              <a:rPr lang="en-US" dirty="0" err="1" smtClean="0"/>
              <a:t>Virt</a:t>
            </a:r>
            <a:r>
              <a:rPr lang="en-US" dirty="0" smtClean="0"/>
              <a:t>-clone</a:t>
            </a:r>
          </a:p>
          <a:p>
            <a:pPr lvl="1"/>
            <a:r>
              <a:rPr lang="en-US" dirty="0" smtClean="0"/>
              <a:t>Command line tool for cloning existing virtual machines</a:t>
            </a:r>
          </a:p>
          <a:p>
            <a:r>
              <a:rPr lang="en-US" dirty="0" err="1" smtClean="0"/>
              <a:t>Virt</a:t>
            </a:r>
            <a:r>
              <a:rPr lang="en-US" dirty="0" smtClean="0"/>
              <a:t>-image</a:t>
            </a:r>
          </a:p>
          <a:p>
            <a:pPr lvl="1"/>
            <a:r>
              <a:rPr lang="en-US" dirty="0" smtClean="0"/>
              <a:t>Command line too for installing virtual machines based on a predefined image</a:t>
            </a:r>
          </a:p>
          <a:p>
            <a:r>
              <a:rPr lang="en-US" dirty="0" err="1" smtClean="0"/>
              <a:t>Virt</a:t>
            </a:r>
            <a:r>
              <a:rPr lang="en-US" dirty="0" smtClean="0"/>
              <a:t>-viewer</a:t>
            </a:r>
          </a:p>
          <a:p>
            <a:pPr lvl="1"/>
            <a:r>
              <a:rPr lang="en-US" dirty="0" smtClean="0"/>
              <a:t>Lightweight tool to interface to a virtual machines graphical interface</a:t>
            </a:r>
          </a:p>
          <a:p>
            <a:pPr lvl="2"/>
            <a:r>
              <a:rPr lang="en-US" dirty="0" smtClean="0"/>
              <a:t>Uses VNC</a:t>
            </a:r>
          </a:p>
        </p:txBody>
      </p:sp>
    </p:spTree>
    <p:extLst>
      <p:ext uri="{BB962C8B-B14F-4D97-AF65-F5344CB8AC3E}">
        <p14:creationId xmlns:p14="http://schemas.microsoft.com/office/powerpoint/2010/main" val="2075166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virt-manager.et.redhat.com/screenshots/manager-summary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86" y="587015"/>
            <a:ext cx="7850779" cy="5849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410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</a:t>
            </a:r>
            <a:r>
              <a:rPr lang="en-US" dirty="0" err="1" smtClean="0"/>
              <a:t>kvm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efficient use of existing hardware</a:t>
            </a:r>
          </a:p>
          <a:p>
            <a:pPr lvl="1"/>
            <a:r>
              <a:rPr lang="en-US" dirty="0" smtClean="0"/>
              <a:t>What was once a single Linux machine can now host multiple virtual machines</a:t>
            </a:r>
          </a:p>
          <a:p>
            <a:r>
              <a:rPr lang="en-US" dirty="0" smtClean="0"/>
              <a:t>Low/No Cost solution virtualization</a:t>
            </a:r>
          </a:p>
          <a:p>
            <a:pPr lvl="1"/>
            <a:r>
              <a:rPr lang="en-US" dirty="0" smtClean="0"/>
              <a:t>KVM is </a:t>
            </a:r>
            <a:r>
              <a:rPr lang="en-US" dirty="0" err="1" smtClean="0"/>
              <a:t>OpenSource</a:t>
            </a:r>
            <a:r>
              <a:rPr lang="en-US" dirty="0" smtClean="0"/>
              <a:t> and Free</a:t>
            </a:r>
          </a:p>
          <a:p>
            <a:pPr lvl="1"/>
            <a:r>
              <a:rPr lang="en-US" dirty="0" err="1" smtClean="0"/>
              <a:t>Virt</a:t>
            </a:r>
            <a:r>
              <a:rPr lang="en-US" dirty="0"/>
              <a:t> </a:t>
            </a:r>
            <a:r>
              <a:rPr lang="en-US" dirty="0" smtClean="0"/>
              <a:t>Manager is </a:t>
            </a:r>
            <a:r>
              <a:rPr lang="en-US" dirty="0" err="1" smtClean="0"/>
              <a:t>OpenSource</a:t>
            </a:r>
            <a:r>
              <a:rPr lang="en-US" dirty="0" smtClean="0"/>
              <a:t> and Free</a:t>
            </a:r>
          </a:p>
          <a:p>
            <a:pPr lvl="1"/>
            <a:r>
              <a:rPr lang="en-US" dirty="0" err="1" smtClean="0"/>
              <a:t>oVirt</a:t>
            </a:r>
            <a:r>
              <a:rPr lang="en-US" dirty="0" smtClean="0"/>
              <a:t> is </a:t>
            </a:r>
            <a:r>
              <a:rPr lang="en-US" dirty="0" err="1" smtClean="0"/>
              <a:t>OpenSource</a:t>
            </a:r>
            <a:r>
              <a:rPr lang="en-US" dirty="0" smtClean="0"/>
              <a:t> and </a:t>
            </a:r>
            <a:r>
              <a:rPr lang="en-US" dirty="0" smtClean="0"/>
              <a:t>Free</a:t>
            </a:r>
          </a:p>
          <a:p>
            <a:pPr lvl="1"/>
            <a:r>
              <a:rPr lang="en-US" dirty="0" smtClean="0"/>
              <a:t>Base requirements are included in most modern distributions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64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</a:p>
          <a:p>
            <a:pPr lvl="1"/>
            <a:r>
              <a:rPr lang="en-US" dirty="0" smtClean="0">
                <a:hlinkClick r:id="rId2"/>
              </a:rPr>
              <a:t>http://www.linux-kvm.org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en.wikipedia.org/wiki/Kernel-based_Virtual_Machine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http://www.ovirt.org</a:t>
            </a:r>
            <a:endParaRPr lang="en-US" dirty="0" smtClean="0"/>
          </a:p>
          <a:p>
            <a:pPr lvl="1"/>
            <a:r>
              <a:rPr lang="en-US" dirty="0">
                <a:hlinkClick r:id="rId5"/>
              </a:rPr>
              <a:t>http://virt-manager.et.redhat.com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KVM?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Kernel </a:t>
            </a:r>
            <a:r>
              <a:rPr lang="en-US" dirty="0"/>
              <a:t>Based Virtual Machine</a:t>
            </a:r>
          </a:p>
          <a:p>
            <a:pPr lvl="1"/>
            <a:r>
              <a:rPr lang="en-US" dirty="0"/>
              <a:t>KVM (for Kernel-based Virtual Machine) is a full virtualization solution for Linux on x86 hardware containing virtualization extensions (Intel VT or AMD-V). It consists of a loadable kernel module, </a:t>
            </a:r>
            <a:r>
              <a:rPr lang="en-US" dirty="0" err="1"/>
              <a:t>kvm.ko</a:t>
            </a:r>
            <a:r>
              <a:rPr lang="en-US" dirty="0"/>
              <a:t>, that provides the core virtualization infrastructure and a processor specific module, </a:t>
            </a:r>
            <a:r>
              <a:rPr lang="en-US" dirty="0" err="1"/>
              <a:t>kvm-intel.ko</a:t>
            </a:r>
            <a:r>
              <a:rPr lang="en-US" dirty="0"/>
              <a:t> or </a:t>
            </a:r>
            <a:r>
              <a:rPr lang="en-US" dirty="0" err="1"/>
              <a:t>kvm-amd.ko</a:t>
            </a:r>
            <a:r>
              <a:rPr lang="en-US" dirty="0"/>
              <a:t>. KVM also requires a modified QEMU although work is underway to get the required changes upstream.</a:t>
            </a:r>
          </a:p>
          <a:p>
            <a:pPr lvl="1"/>
            <a:r>
              <a:rPr lang="en-US" dirty="0"/>
              <a:t>Using KVM, one can run multiple virtual machines running unmodified Linux or Windows images. Each virtual machine has private virtualized hardware: a network card, disk, graphics adapter, etc.</a:t>
            </a:r>
          </a:p>
          <a:p>
            <a:pPr lvl="1"/>
            <a:r>
              <a:rPr lang="en-US" dirty="0"/>
              <a:t>The kernel component of KVM is included in mainline Linux, as of 2.6.20.</a:t>
            </a:r>
          </a:p>
          <a:p>
            <a:pPr lvl="1"/>
            <a:r>
              <a:rPr lang="en-US" dirty="0"/>
              <a:t>KVM is open source software</a:t>
            </a:r>
            <a:r>
              <a:rPr lang="en-US" dirty="0" smtClean="0"/>
              <a:t>.</a:t>
            </a:r>
          </a:p>
          <a:p>
            <a:r>
              <a:rPr lang="en-US" dirty="0"/>
              <a:t>Bare Metal Hypervisor</a:t>
            </a:r>
          </a:p>
          <a:p>
            <a:pPr lvl="1"/>
            <a:r>
              <a:rPr lang="en-US" dirty="0"/>
              <a:t>More like </a:t>
            </a:r>
            <a:r>
              <a:rPr lang="en-US" dirty="0" err="1"/>
              <a:t>Vmware</a:t>
            </a:r>
            <a:r>
              <a:rPr lang="en-US" dirty="0"/>
              <a:t> </a:t>
            </a:r>
            <a:r>
              <a:rPr lang="en-US" dirty="0" err="1"/>
              <a:t>ESXi</a:t>
            </a:r>
            <a:r>
              <a:rPr lang="en-US" dirty="0"/>
              <a:t> than Virtual Box or </a:t>
            </a:r>
            <a:r>
              <a:rPr lang="en-US" dirty="0" err="1"/>
              <a:t>Vmware</a:t>
            </a:r>
            <a:r>
              <a:rPr lang="en-US" dirty="0"/>
              <a:t> Workstation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811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Ovirt</a:t>
            </a:r>
            <a:r>
              <a:rPr lang="en-US" dirty="0" smtClean="0"/>
              <a:t> vs. </a:t>
            </a:r>
            <a:r>
              <a:rPr lang="en-US" dirty="0" err="1" smtClean="0"/>
              <a:t>virt</a:t>
            </a:r>
            <a:r>
              <a:rPr lang="en-US" dirty="0" smtClean="0"/>
              <a:t>-manager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oVirt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The </a:t>
            </a:r>
            <a:r>
              <a:rPr lang="en-US" dirty="0" err="1">
                <a:hlinkClick r:id="rId2" tooltip="Features/oVirt"/>
              </a:rPr>
              <a:t>oVirt</a:t>
            </a:r>
            <a:r>
              <a:rPr lang="en-US" dirty="0">
                <a:hlinkClick r:id="rId2" tooltip="Features/oVirt"/>
              </a:rPr>
              <a:t> project</a:t>
            </a:r>
            <a:r>
              <a:rPr lang="en-US" dirty="0"/>
              <a:t> is an open virtualization project providing a feature-rich, end to end, server virtualization management system with advanced capabilities for hosts and guests, including high availability, live migration, storage management, system scheduler, and more</a:t>
            </a:r>
          </a:p>
          <a:p>
            <a:r>
              <a:rPr lang="en-US" dirty="0" err="1" smtClean="0"/>
              <a:t>Virt</a:t>
            </a:r>
            <a:r>
              <a:rPr lang="en-US" dirty="0" smtClean="0"/>
              <a:t>-Manager</a:t>
            </a:r>
          </a:p>
          <a:p>
            <a:pPr lvl="1"/>
            <a:r>
              <a:rPr lang="en-US" dirty="0"/>
              <a:t>In computing, the Red Hat Virtual Machine Manager is a desktop-driven virtual-machine manager application with which users can manage virtual machines (VMs).[1]</a:t>
            </a:r>
          </a:p>
        </p:txBody>
      </p:sp>
    </p:spTree>
    <p:extLst>
      <p:ext uri="{BB962C8B-B14F-4D97-AF65-F5344CB8AC3E}">
        <p14:creationId xmlns:p14="http://schemas.microsoft.com/office/powerpoint/2010/main" val="335040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Ovirt</a:t>
            </a:r>
            <a:r>
              <a:rPr lang="en-US" dirty="0"/>
              <a:t> vs. </a:t>
            </a:r>
            <a:r>
              <a:rPr lang="en-US" dirty="0" err="1"/>
              <a:t>virt</a:t>
            </a:r>
            <a:r>
              <a:rPr lang="en-US" dirty="0"/>
              <a:t>-manager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oVirt</a:t>
            </a:r>
            <a:endParaRPr lang="en-US" dirty="0" smtClean="0"/>
          </a:p>
          <a:p>
            <a:pPr lvl="1"/>
            <a:r>
              <a:rPr lang="en-US" dirty="0" smtClean="0"/>
              <a:t>SMB or Enterprise environments</a:t>
            </a:r>
          </a:p>
          <a:p>
            <a:pPr lvl="1"/>
            <a:r>
              <a:rPr lang="en-US" dirty="0" smtClean="0"/>
              <a:t>Supports multiple “Host” computers</a:t>
            </a:r>
          </a:p>
          <a:p>
            <a:pPr lvl="1"/>
            <a:r>
              <a:rPr lang="en-US" dirty="0" smtClean="0"/>
              <a:t>Enterprise Features</a:t>
            </a:r>
          </a:p>
          <a:p>
            <a:r>
              <a:rPr lang="en-US" dirty="0" err="1" smtClean="0"/>
              <a:t>Virt</a:t>
            </a:r>
            <a:r>
              <a:rPr lang="en-US" dirty="0" smtClean="0"/>
              <a:t> Manager</a:t>
            </a:r>
          </a:p>
          <a:p>
            <a:pPr lvl="1"/>
            <a:r>
              <a:rPr lang="en-US" dirty="0" smtClean="0"/>
              <a:t>Single Machine environment</a:t>
            </a:r>
          </a:p>
          <a:p>
            <a:pPr lvl="2"/>
            <a:r>
              <a:rPr lang="en-US" dirty="0" smtClean="0"/>
              <a:t>Can support multiple “hosts”, but not as robust as </a:t>
            </a:r>
            <a:r>
              <a:rPr lang="en-US" dirty="0" err="1" smtClean="0"/>
              <a:t>oVirt</a:t>
            </a:r>
            <a:endParaRPr lang="en-US" dirty="0" smtClean="0"/>
          </a:p>
          <a:p>
            <a:pPr lvl="1"/>
            <a:r>
              <a:rPr lang="en-US" dirty="0" smtClean="0"/>
              <a:t>Limited Feature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70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oVirt</a:t>
            </a:r>
            <a:r>
              <a:rPr lang="en-US" dirty="0"/>
              <a:t> </a:t>
            </a:r>
            <a:r>
              <a:rPr lang="en-US" dirty="0" smtClean="0"/>
              <a:t>3.2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513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Installer</a:t>
            </a:r>
            <a:endParaRPr lang="en-US" dirty="0"/>
          </a:p>
          <a:p>
            <a:pPr lvl="1"/>
            <a:r>
              <a:rPr lang="en-US" dirty="0" smtClean="0"/>
              <a:t>VDSM </a:t>
            </a:r>
            <a:r>
              <a:rPr lang="en-US" dirty="0"/>
              <a:t>now uses tuned profiles for virtual hosts.</a:t>
            </a:r>
          </a:p>
          <a:p>
            <a:pPr lvl="1"/>
            <a:r>
              <a:rPr lang="en-US" dirty="0" smtClean="0"/>
              <a:t>Users </a:t>
            </a:r>
            <a:r>
              <a:rPr lang="en-US" dirty="0"/>
              <a:t>can now remove virtual machines while leaving the virtual machine disks as floating disks.</a:t>
            </a:r>
          </a:p>
          <a:p>
            <a:r>
              <a:rPr lang="en-US" dirty="0" smtClean="0"/>
              <a:t>Storage</a:t>
            </a:r>
            <a:endParaRPr lang="en-US" dirty="0"/>
          </a:p>
          <a:p>
            <a:pPr lvl="1"/>
            <a:r>
              <a:rPr lang="en-US" dirty="0" smtClean="0"/>
              <a:t>Support </a:t>
            </a:r>
            <a:r>
              <a:rPr lang="en-US" dirty="0"/>
              <a:t>has been added for storage domain live upgrade.</a:t>
            </a:r>
          </a:p>
          <a:p>
            <a:r>
              <a:rPr lang="en-US" dirty="0" smtClean="0"/>
              <a:t>Infrastructure</a:t>
            </a:r>
            <a:endParaRPr lang="en-US" dirty="0"/>
          </a:p>
          <a:p>
            <a:pPr lvl="1"/>
            <a:r>
              <a:rPr lang="en-US" dirty="0" smtClean="0"/>
              <a:t>Support </a:t>
            </a:r>
            <a:r>
              <a:rPr lang="en-US" dirty="0"/>
              <a:t>has been added for the Windows 8, Windows 8 x64, and Windows 2012 virtual machine operating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has been added for live snapshots.</a:t>
            </a:r>
          </a:p>
          <a:p>
            <a:pPr lvl="1"/>
            <a:r>
              <a:rPr lang="en-US" dirty="0" smtClean="0"/>
              <a:t>Smartcard </a:t>
            </a:r>
            <a:r>
              <a:rPr lang="en-US" dirty="0"/>
              <a:t>support has been added for virtual machines.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has been added for a certified cloud provider inventory report.</a:t>
            </a:r>
          </a:p>
        </p:txBody>
      </p:sp>
    </p:spTree>
    <p:extLst>
      <p:ext uri="{BB962C8B-B14F-4D97-AF65-F5344CB8AC3E}">
        <p14:creationId xmlns:p14="http://schemas.microsoft.com/office/powerpoint/2010/main" val="38577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oVirt</a:t>
            </a:r>
            <a:r>
              <a:rPr lang="en-US" dirty="0"/>
              <a:t> 3.2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performance of the SSL communication between the </a:t>
            </a:r>
            <a:r>
              <a:rPr lang="en-US" dirty="0" err="1"/>
              <a:t>oVirt</a:t>
            </a:r>
            <a:r>
              <a:rPr lang="en-US" dirty="0"/>
              <a:t> Engine and VDSM has been improved with the implementation of SSL session caching, as the engine does not have to perform a new SSL handshake for each request.</a:t>
            </a:r>
          </a:p>
          <a:p>
            <a:pPr lvl="1"/>
            <a:r>
              <a:rPr lang="en-US" dirty="0" err="1" smtClean="0"/>
              <a:t>oVirt</a:t>
            </a:r>
            <a:r>
              <a:rPr lang="en-US" dirty="0" smtClean="0"/>
              <a:t> </a:t>
            </a:r>
            <a:r>
              <a:rPr lang="en-US" dirty="0"/>
              <a:t>Engine now uses the PKCS#12 format to store keys, replacing the previous Java Key Store format.</a:t>
            </a:r>
          </a:p>
          <a:p>
            <a:pPr lvl="1"/>
            <a:r>
              <a:rPr lang="en-US" dirty="0" smtClean="0"/>
              <a:t>Memory </a:t>
            </a:r>
            <a:r>
              <a:rPr lang="en-US" dirty="0"/>
              <a:t>Overcommit Manager (MOM) is enabled by default for hosts.</a:t>
            </a:r>
          </a:p>
        </p:txBody>
      </p:sp>
    </p:spTree>
    <p:extLst>
      <p:ext uri="{BB962C8B-B14F-4D97-AF65-F5344CB8AC3E}">
        <p14:creationId xmlns:p14="http://schemas.microsoft.com/office/powerpoint/2010/main" val="47374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oVirt</a:t>
            </a:r>
            <a:r>
              <a:rPr lang="en-US" dirty="0"/>
              <a:t> 3.2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Virtualization</a:t>
            </a:r>
            <a:endParaRPr lang="en-US" dirty="0"/>
          </a:p>
          <a:p>
            <a:pPr lvl="1"/>
            <a:r>
              <a:rPr lang="en-US" dirty="0" smtClean="0"/>
              <a:t>Improvements </a:t>
            </a:r>
            <a:r>
              <a:rPr lang="en-US" dirty="0"/>
              <a:t>have been made to the quota implementation, including its logic, calculation, and monitoring.</a:t>
            </a:r>
          </a:p>
          <a:p>
            <a:pPr lvl="1"/>
            <a:r>
              <a:rPr lang="en-US" dirty="0" smtClean="0"/>
              <a:t>VDSM </a:t>
            </a:r>
            <a:r>
              <a:rPr lang="en-US" dirty="0"/>
              <a:t>hooks have been added for hot plugging and unplugging network interface cards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2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oVirt</a:t>
            </a:r>
            <a:r>
              <a:rPr lang="en-US" dirty="0"/>
              <a:t> 3.2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User </a:t>
            </a:r>
            <a:r>
              <a:rPr lang="en-US" dirty="0"/>
              <a:t>Interface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"Disks" tab has been added under the "Storage" tab, allowing users to easily view, add or remove disks from each storage domain.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has been added for UTF8 characters including names and descriptions of virtual machines, templates, snapshots, and disk aliases.</a:t>
            </a:r>
          </a:p>
          <a:p>
            <a:pPr lvl="1"/>
            <a:r>
              <a:rPr lang="en-US" dirty="0" smtClean="0"/>
              <a:t>Users </a:t>
            </a:r>
            <a:r>
              <a:rPr lang="en-US" dirty="0"/>
              <a:t>can now change the auto-generated name of a virtual machine that was created as part of a pool.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new "Network" tab has been added to the main resource tabs, and a "Networks" entry has been added to the Tree pane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213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oVirt</a:t>
            </a:r>
            <a:r>
              <a:rPr lang="en-US" dirty="0"/>
              <a:t> </a:t>
            </a:r>
            <a:r>
              <a:rPr lang="en-US"/>
              <a:t>3.2 </a:t>
            </a:r>
            <a:r>
              <a:rPr lang="en-US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Networking</a:t>
            </a:r>
            <a:endParaRPr lang="en-US" dirty="0"/>
          </a:p>
          <a:p>
            <a:pPr lvl="1"/>
            <a:r>
              <a:rPr lang="en-US" dirty="0" smtClean="0"/>
              <a:t>Users </a:t>
            </a:r>
            <a:r>
              <a:rPr lang="en-US" dirty="0"/>
              <a:t>can now dynamically change the network of a running virtual machine without unplugging the virtual network interface card (</a:t>
            </a:r>
            <a:r>
              <a:rPr lang="en-US" dirty="0" err="1"/>
              <a:t>vNIC</a:t>
            </a:r>
            <a:r>
              <a:rPr lang="en-US" dirty="0"/>
              <a:t>), and maintain the device address of the </a:t>
            </a:r>
            <a:r>
              <a:rPr lang="en-US" dirty="0" err="1"/>
              <a:t>vNIC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Guest Agent now reports the IP addresses and internal name of the </a:t>
            </a:r>
            <a:r>
              <a:rPr lang="en-US" dirty="0" err="1"/>
              <a:t>vNIC</a:t>
            </a:r>
            <a:r>
              <a:rPr lang="en-US" dirty="0"/>
              <a:t> to the </a:t>
            </a:r>
            <a:r>
              <a:rPr lang="en-US" dirty="0" err="1"/>
              <a:t>oVirt</a:t>
            </a:r>
            <a:r>
              <a:rPr lang="en-US" dirty="0"/>
              <a:t> Engine</a:t>
            </a:r>
          </a:p>
          <a:p>
            <a:r>
              <a:rPr lang="en-US" dirty="0" smtClean="0"/>
              <a:t>Power </a:t>
            </a:r>
            <a:r>
              <a:rPr lang="en-US" dirty="0"/>
              <a:t>Management</a:t>
            </a:r>
          </a:p>
          <a:p>
            <a:pPr lvl="1"/>
            <a:r>
              <a:rPr lang="en-US" dirty="0" smtClean="0"/>
              <a:t>Host </a:t>
            </a:r>
            <a:r>
              <a:rPr lang="en-US" dirty="0"/>
              <a:t>power management policies have been improved. Users can define each host's priority to act as a proxy for fencing operations</a:t>
            </a:r>
          </a:p>
          <a:p>
            <a:pPr lvl="1"/>
            <a:r>
              <a:rPr lang="en-US" dirty="0" smtClean="0"/>
              <a:t>Dual-power </a:t>
            </a:r>
            <a:r>
              <a:rPr lang="en-US" dirty="0"/>
              <a:t>hosts can now support two power management agents connected to the same power switch.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has been added for iLo2 and iLo4 power management devices.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833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TC104033919[[fn=Circuit]]</Template>
  <TotalTime>735</TotalTime>
  <Words>859</Words>
  <Application>Microsoft Office PowerPoint</Application>
  <PresentationFormat>Widescreen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Tw Cen MT</vt:lpstr>
      <vt:lpstr>Circuit</vt:lpstr>
      <vt:lpstr>Linux KVM</vt:lpstr>
      <vt:lpstr>What is KVM?</vt:lpstr>
      <vt:lpstr>Ovirt vs. virt-manager</vt:lpstr>
      <vt:lpstr>Ovirt vs. virt-manager</vt:lpstr>
      <vt:lpstr>oVirt 3.2 Features</vt:lpstr>
      <vt:lpstr>oVirt 3.2 features</vt:lpstr>
      <vt:lpstr>oVirt 3.2 features</vt:lpstr>
      <vt:lpstr>oVirt 3.2 features</vt:lpstr>
      <vt:lpstr>oVirt 3.2 features</vt:lpstr>
      <vt:lpstr>oVirt 3.2</vt:lpstr>
      <vt:lpstr>VIRT mANAGER</vt:lpstr>
      <vt:lpstr>VIRT mANAGER</vt:lpstr>
      <vt:lpstr>VIRT mANAGER</vt:lpstr>
      <vt:lpstr>PowerPoint Presentation</vt:lpstr>
      <vt:lpstr>Why use kvm?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KVM</dc:title>
  <dc:creator>Kevin Lane</dc:creator>
  <cp:lastModifiedBy>Kevin Lane</cp:lastModifiedBy>
  <cp:revision>13</cp:revision>
  <dcterms:created xsi:type="dcterms:W3CDTF">2013-05-02T12:28:04Z</dcterms:created>
  <dcterms:modified xsi:type="dcterms:W3CDTF">2013-05-31T11:58:16Z</dcterms:modified>
</cp:coreProperties>
</file>